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fr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64EFDC-5C47-45F2-1CB2-F40DF3A6B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A2B0D9-A158-90B7-995C-3C65F2377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2948A6-7ED2-E593-306E-6CCBFF04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3768AA-D1B7-5741-0383-0D5F56BB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AAC59D-A9A8-A945-FB98-7DFA0654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19272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BF293-BFA5-DC16-B22F-3246822F8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BB5744-8D1E-7626-3B3C-15C1344ED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11F4F0-6106-6420-4DAE-58E5BF03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3DBADF-231D-87E3-1FF1-E7090749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75B76-68E8-78B8-190B-E52CE6A5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84076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2BE12B-1CFE-FF1E-E622-FF3BFE225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C99DE8-2968-DDB1-FAB8-04F9EF05A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FB5DAB-5629-D051-A4E5-EF0A0ED0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C7D5F-93EB-E6E0-54FC-F4C8937A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3A12E8-BED1-1D2C-BFEA-45063082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26531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D4F90-B7EE-A980-9DC6-1544E7B0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AD61B-5142-87E3-65CB-EA54C4EF1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D6CE49-505F-E686-9818-872FA032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669913-989B-132C-67A8-54F3835D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DE7E43-AFAE-EB84-88B1-4A32016C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85679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4B53B-0125-9A29-0376-343B7E0C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C855F9-485E-ED3B-20B7-560AA639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5FD4EC-2221-4D7E-CDFA-4BC6FD19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58FCC3-355D-30E2-A410-D789EEE9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726C46-7F4C-D9C5-F500-9CAF7A8BB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4844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2697FA-8778-5487-C1D3-44041EE6C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BA29F5-9C1B-5B03-BAD8-7191576B4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B77511-4E1A-40E5-FA79-9733A0E67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7975B6-C55F-F6E1-71A9-75CB0665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44A31D-5113-5FC6-AEFC-66792BAB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7AFE47-30EE-CFF6-45AF-ADB9AF34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03650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359E1-03BF-A1B0-9D43-778C0437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1E688C-47C6-ECAD-117C-6E3640D3C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1A4084-B20C-526C-9FEC-C2442EC4E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CF6EDA2-5E88-63FA-AF7B-1A18C2B83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2B7B5C-E2CE-695E-2130-BB9781A7F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7F3E22-3549-8A30-106E-5420AD8D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324BFC-F74F-30E5-A4F9-787BB701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C89E61-FF4B-1D0A-E8FA-697B7B09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4276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CD076-131A-130B-33F6-24ACF0FE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DA834D-6ADF-511C-CA87-2E824FD4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B8FF21-77DB-313D-9836-9917644F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B7436D-5A1B-62EB-21C3-28448C64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63452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E2E79A-5C9D-8EEE-00A7-0CF73D86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CCA0F3-6D86-FA6B-7C54-782C6538A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A261E8-DE72-BFD5-7AAC-BFCB64101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65672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7B6F5-2AC6-AAF5-E865-2CE5DC96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1A67BA-1D08-7F43-DA0E-013938209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02134C-2F27-0496-0D23-0452B4097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0C110A-4BCB-C684-3688-BBFFF179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B15363-00B9-9EA9-4F4A-BFAEF87A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C248AD-C60B-2DB5-362B-0D7B8877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75101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B3881-5A51-4A3F-CE97-8037C16A6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71F06E-09C1-31E8-F452-FC975376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6C9354-FA22-F142-5FA2-A114F78B7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CCDDC5-2384-3B39-FDC2-ACC9B750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642718-7B5A-7182-3D06-EB586F53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BE5F4B-243A-6F50-44A7-9E6E286D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713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AAA4705-CB13-F077-6AD2-FAEC0E0F0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A4BD33-79B8-60C6-EB70-D065667F9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0C00CC-6084-39DA-20EE-7FF4A8D0C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302E-8594-9A42-B78D-6CDB83D34A11}" type="datetimeFigureOut">
              <a:rPr lang="fr-US" smtClean="0"/>
              <a:t>02/08/2023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3A2D25-62E1-EC21-9D72-6E118848C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6C18CC-1713-5FED-745E-D9968C254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3D5F-FB33-7A4C-9D40-7AD1FE0A97AB}" type="slidenum">
              <a:rPr lang="fr-US" smtClean="0"/>
              <a:t>‹#›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52462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nesty.gr/" TargetMode="External"/><Relationship Id="rId2" Type="http://schemas.openxmlformats.org/officeDocument/2006/relationships/hyperlink" Target="http://www.wikipedia.g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apital.g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27DDA78-4C05-15CF-9984-CD5EA1B730FF}"/>
              </a:ext>
            </a:extLst>
          </p:cNvPr>
          <p:cNvSpPr txBox="1"/>
          <p:nvPr/>
        </p:nvSpPr>
        <p:spPr>
          <a:xfrm>
            <a:off x="5178167" y="2518032"/>
            <a:ext cx="1786827" cy="166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US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84FD53E4-ED10-22AB-647F-BF9178970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6" r="877" b="16212"/>
          <a:stretch/>
        </p:blipFill>
        <p:spPr>
          <a:xfrm>
            <a:off x="2171014" y="1358281"/>
            <a:ext cx="8111230" cy="377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3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624D2ED9-8EE7-25FE-CBD1-90BFEAB1A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20" y="276508"/>
            <a:ext cx="4535959" cy="630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6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98AC3-0E86-55C9-5DF8-2DA5CF075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Τι είναι η Διεθνής Αμνηστία ;</a:t>
            </a:r>
            <a:endParaRPr lang="fr-US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5029BB-A727-3522-0202-2F41B45AC9BA}"/>
              </a:ext>
            </a:extLst>
          </p:cNvPr>
          <p:cNvSpPr/>
          <p:nvPr/>
        </p:nvSpPr>
        <p:spPr>
          <a:xfrm>
            <a:off x="858795" y="1690688"/>
            <a:ext cx="10249576" cy="42497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F4646C-6384-4658-FA1A-C8555ECC6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70171" cy="424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4200" dirty="0">
                <a:effectLst/>
                <a:latin typeface="Times New Roman" panose="020F0502020204030204" pitchFamily="34" charset="0"/>
              </a:rPr>
              <a:t>Η Διεθνής Αμνηστία είναι ένα </a:t>
            </a:r>
            <a:r>
              <a:rPr lang="el-GR" sz="4200" dirty="0">
                <a:effectLst/>
                <a:highlight>
                  <a:srgbClr val="FFFF00"/>
                </a:highlight>
                <a:latin typeface="Times New Roman" panose="020F0502020204030204" pitchFamily="34" charset="0"/>
              </a:rPr>
              <a:t>παγκόσμιο, ανεξάρτητο, εθελοντικό κίνημα</a:t>
            </a:r>
            <a:r>
              <a:rPr lang="el-GR" sz="4200" dirty="0">
                <a:effectLst/>
                <a:latin typeface="Times New Roman" panose="020F0502020204030204" pitchFamily="34" charset="0"/>
              </a:rPr>
              <a:t> με </a:t>
            </a:r>
            <a:r>
              <a:rPr lang="el-GR" sz="4200" dirty="0">
                <a:effectLst/>
                <a:highlight>
                  <a:srgbClr val="FFFF00"/>
                </a:highlight>
                <a:latin typeface="Times New Roman" panose="020F0502020204030204" pitchFamily="34" charset="0"/>
              </a:rPr>
              <a:t>7 εκατομμύρια μέλη, ακτιβιστές και υποστηρικτές</a:t>
            </a:r>
            <a:r>
              <a:rPr lang="el-GR" sz="4200" dirty="0">
                <a:effectLst/>
                <a:latin typeface="Times New Roman" panose="020F0502020204030204" pitchFamily="34" charset="0"/>
              </a:rPr>
              <a:t>, οι οποίοι αγωνίζονται όλοι μαζί για να γίνουν σεβαστά τα ανθρώπινα δικαιώματα και να σταματήσουν οι παραβιάσεις τους.</a:t>
            </a:r>
          </a:p>
        </p:txBody>
      </p:sp>
    </p:spTree>
    <p:extLst>
      <p:ext uri="{BB962C8B-B14F-4D97-AF65-F5344CB8AC3E}">
        <p14:creationId xmlns:p14="http://schemas.microsoft.com/office/powerpoint/2010/main" val="357724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9308EA4-CCE9-CB53-0211-0AB79503B921}"/>
              </a:ext>
            </a:extLst>
          </p:cNvPr>
          <p:cNvSpPr txBox="1"/>
          <p:nvPr/>
        </p:nvSpPr>
        <p:spPr>
          <a:xfrm>
            <a:off x="1657179" y="832053"/>
            <a:ext cx="887764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600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Το όραμα της Διεθνής Αμνηστίας είναι </a:t>
            </a:r>
            <a:r>
              <a:rPr lang="el-GR" sz="4600" b="1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κάθε άνθρωπος να απολαμβάνει τα ανθρώπινα δικαιώματα</a:t>
            </a:r>
            <a:r>
              <a:rPr lang="el-GR" sz="4600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που αναφέρονται στην Οικουμενική Διακήρυξη των Δικαιωμάτων του Ανθρώπου και σε άλλα διεθνή πρότυπα.</a:t>
            </a:r>
            <a:endParaRPr lang="el-GR" sz="4600" dirty="0"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US" sz="46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DF396A3-B899-5E39-D601-AD62C08CAD5B}"/>
              </a:ext>
            </a:extLst>
          </p:cNvPr>
          <p:cNvSpPr/>
          <p:nvPr/>
        </p:nvSpPr>
        <p:spPr>
          <a:xfrm>
            <a:off x="6019801" y="2302109"/>
            <a:ext cx="573160" cy="798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8E52EC-EBD8-1F66-D036-661803BA0C73}"/>
              </a:ext>
            </a:extLst>
          </p:cNvPr>
          <p:cNvSpPr/>
          <p:nvPr/>
        </p:nvSpPr>
        <p:spPr>
          <a:xfrm>
            <a:off x="665163" y="2106006"/>
            <a:ext cx="573160" cy="798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49B770-E9BB-8E7B-F431-3A66B41C3D29}"/>
              </a:ext>
            </a:extLst>
          </p:cNvPr>
          <p:cNvSpPr/>
          <p:nvPr/>
        </p:nvSpPr>
        <p:spPr>
          <a:xfrm>
            <a:off x="1443395" y="823336"/>
            <a:ext cx="573160" cy="798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5CEE1D-2895-7D68-ED4D-9A614CC2E3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l-GR" sz="10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l-GR" sz="10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Αποτελούν τη βάση για την άσκηση πίεσης στους πάσης φύσεως </a:t>
            </a:r>
            <a:r>
              <a:rPr lang="el-GR" sz="10200" b="1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ιθύνοντες</a:t>
            </a:r>
            <a:r>
              <a:rPr lang="el-GR" sz="10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0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0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10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κυβερνήσεις, διεθνείς οργανισμούς, ένοπλες ομάδες, επιχειρήσεις  και άλλους μη κυβερνητικούς παράγοντες)</a:t>
            </a:r>
            <a:endParaRPr lang="el-GR" sz="102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9E5ABF-B219-F12A-53EE-044F1E2FD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3436" y="943921"/>
            <a:ext cx="10518776" cy="1561154"/>
          </a:xfrm>
        </p:spPr>
        <p:txBody>
          <a:bodyPr>
            <a:noAutofit/>
          </a:bodyPr>
          <a:lstStyle/>
          <a:p>
            <a:pPr algn="ctr"/>
            <a:r>
              <a:rPr lang="el-G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l-GR" sz="31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Προσφέρουν πληροφορίες για τις παραβιάσεις των ανθρωπίνων δικαιωμάτων </a:t>
            </a:r>
            <a:endParaRPr lang="el-GR" sz="3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ED9904-246A-EBE3-129D-A5D1FD4E4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16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3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Βοηθούν στην κινητοποίηση των μελών και των </a:t>
            </a:r>
            <a:r>
              <a:rPr lang="el-GR" sz="3300" b="1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ακτιβιστών</a:t>
            </a:r>
            <a:r>
              <a:rPr lang="el-GR" sz="33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33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33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αποστολή επιστολών, υπογραφή  εκκλήσεων, διοργάνωση εκδηλώσεων)</a:t>
            </a:r>
            <a:endParaRPr lang="fr-US" sz="3300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B5699D81-EA47-058D-E1F8-89ECE26D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7879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Οι έρευνες της Διεθνής Αμνηστίας:</a:t>
            </a:r>
            <a:endParaRPr lang="fr-US" b="1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  <p:bldP spid="6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9B5D63-AD4D-C13F-FAD3-BD4F253193DE}"/>
              </a:ext>
            </a:extLst>
          </p:cNvPr>
          <p:cNvSpPr/>
          <p:nvPr/>
        </p:nvSpPr>
        <p:spPr>
          <a:xfrm>
            <a:off x="838200" y="1825624"/>
            <a:ext cx="10515600" cy="45930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7B2D969-7DFA-A0DA-8FD8-40677D09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4585"/>
            <a:ext cx="10515600" cy="671039"/>
          </a:xfrm>
        </p:spPr>
        <p:txBody>
          <a:bodyPr>
            <a:noAutofit/>
          </a:bodyPr>
          <a:lstStyle/>
          <a:p>
            <a:r>
              <a:rPr lang="el-GR" sz="5800" b="1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Η Διεθνής Αμνηστία αγωνίζεται:</a:t>
            </a:r>
            <a:br>
              <a:rPr lang="el-GR" sz="5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US" sz="5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595E71-C475-CE89-84BC-E5304316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κατάργηση της θανατικής ποινής, των βασανιστηρίων, του περιορισμού των ελευθεριών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τον περιορισμό της αστυνομικής βίας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υπεράσπιση της ελευθερίας της έκφρασης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εξάλειψη των διακρίσεων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εξάλειψη της βίας κατά των γυναικών και την υπεράσπιση των δικαιωμάτων τους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τα δικαιώματα των προσφύγων και των μεταναστών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λογοδοσία σχετικά με τα εγκλήματα κατά της ανθρωπότητας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εταιρική ευθύνη, όταν προκύπτουν παραβιάσεις των ανθρωπίνων δικαιωμάτων </a:t>
            </a:r>
            <a:endParaRPr lang="el-GR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3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971A92-4E97-2554-29AE-C29BA31E7A52}"/>
              </a:ext>
            </a:extLst>
          </p:cNvPr>
          <p:cNvSpPr/>
          <p:nvPr/>
        </p:nvSpPr>
        <p:spPr>
          <a:xfrm>
            <a:off x="1133436" y="4276709"/>
            <a:ext cx="573160" cy="798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4E22A6-3167-33B7-59B1-865838B28EA8}"/>
              </a:ext>
            </a:extLst>
          </p:cNvPr>
          <p:cNvSpPr/>
          <p:nvPr/>
        </p:nvSpPr>
        <p:spPr>
          <a:xfrm>
            <a:off x="6057899" y="1422636"/>
            <a:ext cx="573160" cy="798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DE8D3-8DB4-ACD7-EA21-51C5F3037FD8}"/>
              </a:ext>
            </a:extLst>
          </p:cNvPr>
          <p:cNvSpPr/>
          <p:nvPr/>
        </p:nvSpPr>
        <p:spPr>
          <a:xfrm>
            <a:off x="876301" y="1384082"/>
            <a:ext cx="573160" cy="798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929A492-E19D-906C-4F6F-8F767F4A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1872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l-GR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Η Διεθνής Αμνηστία αναλαμβάνει δράση για να :</a:t>
            </a:r>
            <a:br>
              <a:rPr lang="el-GR" b="1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US" b="1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E5A257-67A2-F9E0-5BCA-625D85D2D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099" y="4566989"/>
            <a:ext cx="10442577" cy="1922790"/>
          </a:xfrm>
        </p:spPr>
        <p:txBody>
          <a:bodyPr anchor="t">
            <a:normAutofit/>
          </a:bodyPr>
          <a:lstStyle/>
          <a:p>
            <a:pPr algn="ctr"/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Προωθήσει </a:t>
            </a:r>
            <a:r>
              <a:rPr lang="el-GR" sz="36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το σεβασμό όλων των ανθρωπίνων δικαιωμάτων μέσα από την εκπαίδευση και την ευαισθητοποίηση του κοινού.</a:t>
            </a:r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34B88-3C7C-2514-206D-ECAB66091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6314" y="1512784"/>
            <a:ext cx="5157787" cy="291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l-GR" sz="4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Σταματήσει παραβιάσεις των ανθρωπίνων δικαιωμάτων που έχουν </a:t>
            </a:r>
            <a:r>
              <a:rPr lang="el-GR" sz="4000" b="1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ήδη</a:t>
            </a:r>
            <a:r>
              <a:rPr lang="el-GR" sz="4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διαπραχθεί</a:t>
            </a:r>
            <a:endParaRPr lang="el-GR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42D55E-6E04-E848-BDED-9F3808AA9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561787"/>
            <a:ext cx="5183188" cy="2866051"/>
          </a:xfrm>
        </p:spPr>
        <p:txBody>
          <a:bodyPr/>
          <a:lstStyle/>
          <a:p>
            <a:pPr marL="0" indent="0">
              <a:buNone/>
            </a:pPr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l-GR" sz="4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Προλάβει τις παραβιάσεις των ανθρωπίνων δικαιωμάτων </a:t>
            </a:r>
            <a:r>
              <a:rPr lang="el-GR" sz="4000" b="1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πριν</a:t>
            </a:r>
            <a:r>
              <a:rPr lang="el-GR" sz="4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διαπραχθούν </a:t>
            </a:r>
            <a:endParaRPr lang="el-GR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US" b="1" dirty="0"/>
          </a:p>
        </p:txBody>
      </p:sp>
    </p:spTree>
    <p:extLst>
      <p:ext uri="{BB962C8B-B14F-4D97-AF65-F5344CB8AC3E}">
        <p14:creationId xmlns:p14="http://schemas.microsoft.com/office/powerpoint/2010/main" val="598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DD53E5-B951-C38B-F1FB-488224F561C0}"/>
              </a:ext>
            </a:extLst>
          </p:cNvPr>
          <p:cNvSpPr/>
          <p:nvPr/>
        </p:nvSpPr>
        <p:spPr>
          <a:xfrm>
            <a:off x="971721" y="1990381"/>
            <a:ext cx="10248557" cy="31514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C27409-54F3-FCA2-D2F0-16F037C7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Η Ιστορία της Διεθνής Αμνηστίας </a:t>
            </a:r>
            <a:endParaRPr lang="fr-US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5FC7D-91C9-0D84-77FE-2D89CD8C8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721" y="1990380"/>
            <a:ext cx="10515600" cy="3707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Διεθνής Αμνηστία ιδρύθηκε το </a:t>
            </a:r>
            <a:r>
              <a:rPr lang="el-GR" sz="4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1961</a:t>
            </a:r>
            <a:r>
              <a:rPr lang="el-G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τον Άγγλο νομομαθή </a:t>
            </a:r>
            <a:r>
              <a:rPr lang="en-GB" sz="4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Peter </a:t>
            </a:r>
            <a:r>
              <a:rPr lang="en-GB" sz="42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Benenson</a:t>
            </a:r>
            <a:r>
              <a:rPr lang="en-GB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4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Πολύ σύντομα συγκροτήθηκε η πρώτη ομάδα της οποίας τα μέλη προέρχονταν από την Αγγλία και τις ΗΠΑ. </a:t>
            </a:r>
            <a:endParaRPr lang="el-GR" sz="4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7DAF4F1-FAEF-3A84-7AB8-037989E7BED2}"/>
              </a:ext>
            </a:extLst>
          </p:cNvPr>
          <p:cNvSpPr txBox="1"/>
          <p:nvPr/>
        </p:nvSpPr>
        <p:spPr>
          <a:xfrm>
            <a:off x="1883203" y="610136"/>
            <a:ext cx="842559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0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Η Διεθνής Αμνηστία σήμερα αριθμεί περισσότερα από 2.200.000 μέλη από 150 χώρες. Δεν επιχορηγείται από κανέναν φορέα εκτός από τα μέλη της ή από διάφορες δωρεές. Έμβλημα της Δ.Α. είναι: το «</a:t>
            </a:r>
            <a:r>
              <a:rPr lang="el-GR" sz="4000" b="0" i="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συρματόφρακτο</a:t>
            </a:r>
            <a:r>
              <a:rPr lang="el-GR" sz="4000" b="0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αναμμένο κερί», και σύνθημα: </a:t>
            </a:r>
            <a:r>
              <a:rPr lang="el-GR" sz="4000" b="1" i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"Προτιμότερο το φως ενός κεριού παρά η κατάρα του σκότους".</a:t>
            </a:r>
            <a:endParaRPr lang="el-GR" sz="4000" b="1" dirty="0"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US" sz="40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8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22CB7AD-C084-378A-AB10-945C4659C670}"/>
              </a:ext>
            </a:extLst>
          </p:cNvPr>
          <p:cNvSpPr txBox="1"/>
          <p:nvPr/>
        </p:nvSpPr>
        <p:spPr>
          <a:xfrm>
            <a:off x="1254896" y="1004456"/>
            <a:ext cx="3069969" cy="8002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l-GR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Πηγές:</a:t>
            </a:r>
            <a:endParaRPr lang="fr-US" sz="4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B5D8C36-E531-2287-C985-1B20374D7773}"/>
              </a:ext>
            </a:extLst>
          </p:cNvPr>
          <p:cNvSpPr txBox="1"/>
          <p:nvPr/>
        </p:nvSpPr>
        <p:spPr>
          <a:xfrm>
            <a:off x="239128" y="2321004"/>
            <a:ext cx="6040333" cy="22159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l-GR" sz="4600" b="0" i="0" u="none" strike="noStrike" dirty="0">
                <a:solidFill>
                  <a:srgbClr val="EFEAE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4600" b="0" i="0" u="none" strike="noStrike" dirty="0" err="1">
                <a:solidFill>
                  <a:srgbClr val="72A7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www.wikipedia.gr</a:t>
            </a:r>
            <a:endParaRPr lang="el-GR" sz="4600" dirty="0">
              <a:solidFill>
                <a:srgbClr val="EFEAE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sz="4600" b="0" i="0" u="none" strike="noStrike" dirty="0">
                <a:solidFill>
                  <a:srgbClr val="EFEAE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4600" b="0" i="0" u="none" strike="noStrike" dirty="0" err="1">
                <a:solidFill>
                  <a:srgbClr val="72A7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www.amnesty.gr</a:t>
            </a:r>
            <a:r>
              <a:rPr lang="fr-FR" sz="4600" b="0" i="0" u="none" strike="noStrike" dirty="0">
                <a:solidFill>
                  <a:srgbClr val="EFEAE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4600" b="0" i="0" u="none" strike="noStrike" dirty="0">
              <a:solidFill>
                <a:srgbClr val="EFEAE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sz="4600" b="0" i="0" u="none" strike="noStrike" dirty="0">
                <a:solidFill>
                  <a:srgbClr val="EFEAE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4600" b="0" i="0" u="none" strike="noStrike" dirty="0" err="1">
                <a:solidFill>
                  <a:srgbClr val="72A7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capital.gr</a:t>
            </a:r>
            <a:endParaRPr lang="fr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œur 5">
            <a:extLst>
              <a:ext uri="{FF2B5EF4-FFF2-40B4-BE49-F238E27FC236}">
                <a16:creationId xmlns:a16="http://schemas.microsoft.com/office/drawing/2014/main" id="{1CF70653-D5F8-F30B-2B93-F4FBB8004537}"/>
              </a:ext>
            </a:extLst>
          </p:cNvPr>
          <p:cNvSpPr/>
          <p:nvPr/>
        </p:nvSpPr>
        <p:spPr>
          <a:xfrm>
            <a:off x="7499866" y="143661"/>
            <a:ext cx="3437238" cy="2521807"/>
          </a:xfrm>
          <a:prstGeom prst="hear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Κοιμισμένα </a:t>
            </a:r>
            <a:endParaRPr lang="fr-US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D4175B-9114-6A18-E346-7D6F765A10BA}"/>
              </a:ext>
            </a:extLst>
          </p:cNvPr>
          <p:cNvSpPr/>
          <p:nvPr/>
        </p:nvSpPr>
        <p:spPr>
          <a:xfrm flipH="1">
            <a:off x="6521622" y="2818376"/>
            <a:ext cx="5431250" cy="3437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Πληροφορίες: Μελετία </a:t>
            </a:r>
            <a:r>
              <a:rPr lang="el-GR" b="1" i="1" dirty="0" err="1">
                <a:solidFill>
                  <a:schemeClr val="tx1"/>
                </a:solidFill>
                <a:highlight>
                  <a:srgbClr val="FFFF00"/>
                </a:highlight>
              </a:rPr>
              <a:t>Κακαγή</a:t>
            </a:r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 &amp; Φλώρα </a:t>
            </a:r>
            <a:r>
              <a:rPr lang="el-GR" b="1" i="1" dirty="0" err="1">
                <a:solidFill>
                  <a:schemeClr val="tx1"/>
                </a:solidFill>
                <a:highlight>
                  <a:srgbClr val="FFFF00"/>
                </a:highlight>
              </a:rPr>
              <a:t>Δομβρογιάννη</a:t>
            </a:r>
            <a:endParaRPr lang="el-GR" b="1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l-GR" b="1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en-GB" b="1" i="1" dirty="0">
                <a:solidFill>
                  <a:schemeClr val="tx1"/>
                </a:solidFill>
                <a:highlight>
                  <a:srgbClr val="FFFF00"/>
                </a:highlight>
              </a:rPr>
              <a:t>Power Point: </a:t>
            </a:r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Φωτεινή Αϊβαλιώτη</a:t>
            </a:r>
          </a:p>
          <a:p>
            <a:pPr algn="ctr"/>
            <a:endParaRPr lang="el-GR" b="1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Παρουσίαση: </a:t>
            </a:r>
            <a:r>
              <a:rPr lang="el-GR" b="1" i="1" dirty="0" err="1">
                <a:solidFill>
                  <a:schemeClr val="tx1"/>
                </a:solidFill>
                <a:highlight>
                  <a:srgbClr val="FFFF00"/>
                </a:highlight>
              </a:rPr>
              <a:t>Θέτη</a:t>
            </a:r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 Αγγελοπούλου</a:t>
            </a:r>
          </a:p>
          <a:p>
            <a:pPr algn="ctr"/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  </a:t>
            </a:r>
            <a:r>
              <a:rPr lang="el-GR" b="1" i="1" dirty="0" err="1">
                <a:solidFill>
                  <a:schemeClr val="tx1"/>
                </a:solidFill>
                <a:highlight>
                  <a:srgbClr val="FFFF00"/>
                </a:highlight>
              </a:rPr>
              <a:t>Έρι</a:t>
            </a:r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l-GR" b="1" i="1" dirty="0" err="1">
                <a:solidFill>
                  <a:schemeClr val="tx1"/>
                </a:solidFill>
                <a:highlight>
                  <a:srgbClr val="FFFF00"/>
                </a:highlight>
              </a:rPr>
              <a:t>Αγκαλλίου</a:t>
            </a:r>
            <a:endParaRPr lang="el-GR" b="1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Μελετία </a:t>
            </a:r>
            <a:r>
              <a:rPr lang="el-GR" b="1" i="1" dirty="0" err="1">
                <a:solidFill>
                  <a:schemeClr val="tx1"/>
                </a:solidFill>
                <a:highlight>
                  <a:srgbClr val="FFFF00"/>
                </a:highlight>
              </a:rPr>
              <a:t>Κακαγή</a:t>
            </a:r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</a:p>
          <a:p>
            <a:pPr algn="ctr"/>
            <a:r>
              <a:rPr lang="el-GR" b="1" i="1" dirty="0">
                <a:solidFill>
                  <a:schemeClr val="tx1"/>
                </a:solidFill>
                <a:highlight>
                  <a:srgbClr val="FFFF00"/>
                </a:highlight>
              </a:rPr>
              <a:t>Φωτεινή Αϊβαλιώτη </a:t>
            </a:r>
          </a:p>
          <a:p>
            <a:pPr algn="ctr"/>
            <a:endParaRPr lang="fr-US" b="1" i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297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404</Words>
  <Application>Microsoft Office PowerPoint</Application>
  <PresentationFormat>Ευρεία οθόνη</PresentationFormat>
  <Paragraphs>38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Παρουσίαση του PowerPoint</vt:lpstr>
      <vt:lpstr>Τι είναι η Διεθνής Αμνηστία ;</vt:lpstr>
      <vt:lpstr>Παρουσίαση του PowerPoint</vt:lpstr>
      <vt:lpstr>Οι έρευνες της Διεθνής Αμνηστίας:</vt:lpstr>
      <vt:lpstr>Η Διεθνής Αμνηστία αγωνίζεται: </vt:lpstr>
      <vt:lpstr> Η Διεθνής Αμνηστία αναλαμβάνει δράση για να : </vt:lpstr>
      <vt:lpstr>Η Ιστορία της Διεθνής Αμνηστίας 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lucy fot6</dc:creator>
  <cp:lastModifiedBy>Βαγγέλης Κακαγής</cp:lastModifiedBy>
  <cp:revision>4</cp:revision>
  <dcterms:created xsi:type="dcterms:W3CDTF">2022-11-12T15:01:56Z</dcterms:created>
  <dcterms:modified xsi:type="dcterms:W3CDTF">2023-02-08T18:24:05Z</dcterms:modified>
</cp:coreProperties>
</file>