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22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5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41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82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05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40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02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4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6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94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78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70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94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C31C3A3-FF56-4E85-9A93-BC309D084278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03F08B7-6925-4F54-A903-E49F6C95EF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033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5FF2A7-F474-40C8-8CFE-E2CD12781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693" y="305972"/>
            <a:ext cx="10572000" cy="991198"/>
          </a:xfrm>
        </p:spPr>
        <p:txBody>
          <a:bodyPr/>
          <a:lstStyle/>
          <a:p>
            <a:r>
              <a:rPr lang="el-GR" sz="4400" b="0" dirty="0"/>
              <a:t>Αποτελέσματα Ερωτηματολογίου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5CE35A-FF05-4250-ABA6-2EAF0D1CE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504" y="2540191"/>
            <a:ext cx="11213189" cy="1777618"/>
          </a:xfrm>
        </p:spPr>
        <p:txBody>
          <a:bodyPr>
            <a:noAutofit/>
          </a:bodyPr>
          <a:lstStyle/>
          <a:p>
            <a:r>
              <a:rPr lang="el-GR" sz="6000" i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              </a:t>
            </a:r>
            <a:r>
              <a:rPr lang="el-GR" sz="6000" i="1" u="sng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ΜΑΘΑΙΝΟΥΜΕ </a:t>
            </a:r>
          </a:p>
          <a:p>
            <a:r>
              <a:rPr lang="el-GR" sz="6000" i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   </a:t>
            </a:r>
            <a:r>
              <a:rPr lang="el-GR" sz="6000" i="1" u="sng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ΜΕΣΑ ΑΠΟ ΤΟΥΣ ΑΛΛΟΥΣ</a:t>
            </a:r>
          </a:p>
        </p:txBody>
      </p:sp>
    </p:spTree>
    <p:extLst>
      <p:ext uri="{BB962C8B-B14F-4D97-AF65-F5344CB8AC3E}">
        <p14:creationId xmlns:p14="http://schemas.microsoft.com/office/powerpoint/2010/main" val="157435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Γράφημα απάντησης φορμών. Τίτλος ερωτήματος: Πιστεύετε ότι υπάρχουν διαφορετικά παιχνίδια για αγόρια και παιχνίδια για κορίτσια;. Αριθμός απαντήσεων: 70 απαντήσεις.">
            <a:extLst>
              <a:ext uri="{FF2B5EF4-FFF2-40B4-BE49-F238E27FC236}">
                <a16:creationId xmlns:a16="http://schemas.microsoft.com/office/drawing/2014/main" id="{465C0418-F51C-4496-A741-330CE935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1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Γράφημα απάντησης φορμών. Τίτλος ερωτήματος: Υπάρχουν χώροι λατρείας για τους αλλόθρησκους στη χώρα μας;. Αριθμός απαντήσεων: 71 απαντήσεις.">
            <a:extLst>
              <a:ext uri="{FF2B5EF4-FFF2-40B4-BE49-F238E27FC236}">
                <a16:creationId xmlns:a16="http://schemas.microsoft.com/office/drawing/2014/main" id="{5A9A7066-6542-40A6-A9E7-C798F083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2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Γράφημα απάντησης φορμών. Τίτλος ερωτήματος: Η δική μου θρησκεία είναι &quot;καλύτερη&quot; από τη θρησκεία άλλων. Αριθμός απαντήσεων: 70 απαντήσεις.">
            <a:extLst>
              <a:ext uri="{FF2B5EF4-FFF2-40B4-BE49-F238E27FC236}">
                <a16:creationId xmlns:a16="http://schemas.microsoft.com/office/drawing/2014/main" id="{52C8E1ED-1456-4201-8777-B7562E86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Γράφημα απάντησης φορμών. Τίτλος ερωτήματος: Είναι γεγονός πως πλέον τα σχολεία στη χώρα μας είναι διαπολιτισμικά. Πόσο σας ενδιαφέρει να γνωρίσετε διαφορετικές κουλτούρες μέσα από τους συμμαθητές σας;. Αριθμός απαντήσεων: 71 απαντήσεις.">
            <a:extLst>
              <a:ext uri="{FF2B5EF4-FFF2-40B4-BE49-F238E27FC236}">
                <a16:creationId xmlns:a16="http://schemas.microsoft.com/office/drawing/2014/main" id="{665518BD-B14A-4AC8-8BEC-1B6CF0B8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0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Γράφημα απάντησης φορμών. Τίτλος ερωτήματος: Θα προχωρούσατε στη δημιουργία μιας σχέσης με άτομο διαφορετικού χρώματος, θρησκεύματος ή/και κουλτούρας;. Αριθμός απαντήσεων: 71 απαντήσεις.">
            <a:extLst>
              <a:ext uri="{FF2B5EF4-FFF2-40B4-BE49-F238E27FC236}">
                <a16:creationId xmlns:a16="http://schemas.microsoft.com/office/drawing/2014/main" id="{4B8CDEB8-4EC2-430E-BDF7-4AED9B1B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Γράφημα απάντησης φορμών. Τίτλος ερωτήματος: Πόσο ενήμεροι είστε για τα ΣΜΝ;. Αριθμός απαντήσεων: 71 απαντήσεις.">
            <a:extLst>
              <a:ext uri="{FF2B5EF4-FFF2-40B4-BE49-F238E27FC236}">
                <a16:creationId xmlns:a16="http://schemas.microsoft.com/office/drawing/2014/main" id="{7BFA4170-8137-4391-B403-9FD132DF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Γράφημα απάντησης φορμών. Τίτλος ερωτήματος: Στην Ελλάδα δικαίωμα υιοθεσίας έχουν μόνο τα ετερόφυλα ζευγάρια. Αριθμός απαντήσεων: 71 απαντήσεις.">
            <a:extLst>
              <a:ext uri="{FF2B5EF4-FFF2-40B4-BE49-F238E27FC236}">
                <a16:creationId xmlns:a16="http://schemas.microsoft.com/office/drawing/2014/main" id="{B55AC7F5-002E-4DCD-BCD7-B88F963E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0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Γράφημα απάντησης φορμών. Τίτλος ερωτήματος: Συμφωνείτε πως οι μολυσματικές ασθένειες αφορούν κυρίως τις γυναίκες;. Αριθμός απαντήσεων: 70 απαντήσεις.">
            <a:extLst>
              <a:ext uri="{FF2B5EF4-FFF2-40B4-BE49-F238E27FC236}">
                <a16:creationId xmlns:a16="http://schemas.microsoft.com/office/drawing/2014/main" id="{0BE2E7AF-0EB9-4ABD-8865-AF09D8E7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1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Γράφημα απάντησης φορμών. Τίτλος ερωτήματος: Ο ιός HIV / Aids είναι θανατηφόρος ιός. Αριθμός απαντήσεων: 70 απαντήσεις.">
            <a:extLst>
              <a:ext uri="{FF2B5EF4-FFF2-40B4-BE49-F238E27FC236}">
                <a16:creationId xmlns:a16="http://schemas.microsoft.com/office/drawing/2014/main" id="{E56839CF-157F-465D-A7DD-700CB1DB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3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Γράφημα απάντησης φορμών. Τίτλος ερωτήματος: Το Σχολείο σας έχει την κατάλληλη υποδομή να υποδεχθεί ΑΜΕΑ;. Αριθμός απαντήσεων: 71 απαντήσεις.">
            <a:extLst>
              <a:ext uri="{FF2B5EF4-FFF2-40B4-BE49-F238E27FC236}">
                <a16:creationId xmlns:a16="http://schemas.microsoft.com/office/drawing/2014/main" id="{50BCBB3B-F75A-4F1C-9E81-EC2F02AC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6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Γράφημα απάντησης φορμών. Τίτλος ερωτήματος: Πιστεύετε πως οι συμμαθητές σας καλωσορίζουν στο Σχολείο μαθητές που μπορεί να είναι μετανάστες ή Ρομά;. Αριθμός απαντήσεων: 71 απαντήσεις.">
            <a:extLst>
              <a:ext uri="{FF2B5EF4-FFF2-40B4-BE49-F238E27FC236}">
                <a16:creationId xmlns:a16="http://schemas.microsoft.com/office/drawing/2014/main" id="{FB653771-73F8-4CCC-A567-EE59DB30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7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Γράφημα απάντησης φορμών. Τίτλος ερωτήματος: Είναι νόμιμη η έκτρωση στην Ελλάδα;. Αριθμός απαντήσεων: 71 απαντήσεις.">
            <a:extLst>
              <a:ext uri="{FF2B5EF4-FFF2-40B4-BE49-F238E27FC236}">
                <a16:creationId xmlns:a16="http://schemas.microsoft.com/office/drawing/2014/main" id="{E1AB35D7-0004-4BA2-A5E1-9AB3BCAA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Γράφημα απάντησης φορμών. Τίτλος ερωτήματος: Έχετε βιώσει ρατσισμό στο Σχολικό Περιβάλλον;. Αριθμός απαντήσεων: 71 απαντήσεις.">
            <a:extLst>
              <a:ext uri="{FF2B5EF4-FFF2-40B4-BE49-F238E27FC236}">
                <a16:creationId xmlns:a16="http://schemas.microsoft.com/office/drawing/2014/main" id="{F671BA41-6BD1-45BA-9262-3C528AF9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9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Γράφημα απάντησης φορμών. Τίτλος ερωτήματος: Ποιά ομάδα από τις παρακάτω δεν είναι μέλος της σχολικής κοινότητας;. Αριθμός απαντήσεων: 71 απαντήσεις.">
            <a:extLst>
              <a:ext uri="{FF2B5EF4-FFF2-40B4-BE49-F238E27FC236}">
                <a16:creationId xmlns:a16="http://schemas.microsoft.com/office/drawing/2014/main" id="{F25D70E0-2FD5-46AC-AD95-1CB78A07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0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Γράφημα απάντησης φορμών. Τίτλος ερωτήματος: Σύμφωνα με την Διακήρυξη των Δικαιωμάτων του Παιδιού, το σχολείο είναι δικαίωμα όλων των παιδιών του κόσμου χωρίς καμία διάκριση.. Αριθμός απαντήσεων: 71 απαντήσεις.">
            <a:extLst>
              <a:ext uri="{FF2B5EF4-FFF2-40B4-BE49-F238E27FC236}">
                <a16:creationId xmlns:a16="http://schemas.microsoft.com/office/drawing/2014/main" id="{AE8C30F4-8AAD-4AA9-B7B0-579E44E7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Γράφημα απάντησης φορμών. Τίτλος ερωτήματος: Ποιό από τα παρακάτω θεωρείς την κυριότερη αιτία σχολικού αποκλεισμού παγκοσμίως;. Αριθμός απαντήσεων: 71 απαντήσεις.">
            <a:extLst>
              <a:ext uri="{FF2B5EF4-FFF2-40B4-BE49-F238E27FC236}">
                <a16:creationId xmlns:a16="http://schemas.microsoft.com/office/drawing/2014/main" id="{C83E9B10-A0DE-4166-9880-A6CDA11C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8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Γράφημα απάντησης φορμών. Τίτλος ερωτήματος: Γνωρίζεις κάποιον διεθνή φορέα ή πρόγραμμα που προωθεί την πρόσβαση των κοινωνικά ή οικονομικά αδύναμων μαθητών στο σχολείο;. Αριθμός απαντήσεων: 71 απαντήσεις.">
            <a:extLst>
              <a:ext uri="{FF2B5EF4-FFF2-40B4-BE49-F238E27FC236}">
                <a16:creationId xmlns:a16="http://schemas.microsoft.com/office/drawing/2014/main" id="{3D83B491-1A50-4DB4-BE55-8AD08003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Γράφημα απάντησης φορμών. Τίτλος ερωτήματος: Το σχολείο είναι προϊόν της κοινωνίας μέσα στην οποία λειτουργεί και τα μέλη του επηρεάζονται από τις αντιλήψεις που επικρατούν στην κοινωνία.. Αριθμός απαντήσεων: 71 απαντήσεις.">
            <a:extLst>
              <a:ext uri="{FF2B5EF4-FFF2-40B4-BE49-F238E27FC236}">
                <a16:creationId xmlns:a16="http://schemas.microsoft.com/office/drawing/2014/main" id="{A06717E2-C55A-4FD9-B960-0FC048F2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2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Γράφημα απάντησης φορμών. Τίτλος ερωτήματος: Γνωρίζετε αν υπάρχουν κράτη που δεν επιτρέπουν την πρόσβαση των κοριτσιών στην εκπαίδευση;. Αριθμός απαντήσεων: 71 απαντήσεις.">
            <a:extLst>
              <a:ext uri="{FF2B5EF4-FFF2-40B4-BE49-F238E27FC236}">
                <a16:creationId xmlns:a16="http://schemas.microsoft.com/office/drawing/2014/main" id="{7CF9696F-2B9D-407F-BDF1-097A24DA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1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Γράφημα απάντησης φορμών. Τίτλος ερωτήματος: Ταξιδεύεις με αεροπλάνο και ξεκινούν αναταράξεις. Η κυβερνήτης και η συγκυβερνήτης σας ενημερώνουν πως πρέπει να προσδεθείτε. Σας επηρεάζει αρνητικά το γεγονός πως είναι γυναίκες;. Αριθμός απαντήσεων: 71 απαντήσεις.">
            <a:extLst>
              <a:ext uri="{FF2B5EF4-FFF2-40B4-BE49-F238E27FC236}">
                <a16:creationId xmlns:a16="http://schemas.microsoft.com/office/drawing/2014/main" id="{873F4E01-700F-4AB6-99CB-DC5E7818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68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39</TotalTime>
  <Words>9</Words>
  <Application>Microsoft Office PowerPoint</Application>
  <PresentationFormat>Ευρεία οθόνη</PresentationFormat>
  <Paragraphs>3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Century</vt:lpstr>
      <vt:lpstr>Century Gothic</vt:lpstr>
      <vt:lpstr>Wingdings 2</vt:lpstr>
      <vt:lpstr>Αξιομνημόνευτο</vt:lpstr>
      <vt:lpstr>Αποτελέσματα Ερωτηματολογίου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Αποτελέσματα Ερωτηματολογίου</dc:title>
  <dc:creator>chris kolovos</dc:creator>
  <cp:lastModifiedBy>chris kolovos</cp:lastModifiedBy>
  <cp:revision>1</cp:revision>
  <dcterms:created xsi:type="dcterms:W3CDTF">2022-01-30T08:57:26Z</dcterms:created>
  <dcterms:modified xsi:type="dcterms:W3CDTF">2022-01-30T09:37:18Z</dcterms:modified>
</cp:coreProperties>
</file>